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2" r:id="rId13"/>
    <p:sldId id="274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2401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1018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3901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434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1484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8347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832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5512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584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9401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1552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2654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4184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31841" y="1052736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9552" y="3068958"/>
            <a:ext cx="8136903" cy="25202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Молитва про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захист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єврейського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народу</a:t>
            </a:r>
            <a:endParaRPr lang="ru-RU" sz="5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Гедеоном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Мідіянові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Деворою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Сісері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Явінові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долині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Кішон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83:10 </a:t>
            </a:r>
          </a:p>
        </p:txBody>
      </p:sp>
    </p:spTree>
    <p:extLst>
      <p:ext uri="{BB962C8B-B14F-4D97-AF65-F5344CB8AC3E}">
        <p14:creationId xmlns:p14="http://schemas.microsoft.com/office/powerpoint/2010/main" val="2357255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20" y="2780928"/>
            <a:ext cx="8496944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8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Поклади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сучасних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зіпсованих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можновладців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за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часів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Гедеона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поклав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Орева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як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Зеева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як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Зеваха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як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Цалмунну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прем’єр-міністрів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83:12 </a:t>
            </a:r>
          </a:p>
        </p:txBody>
      </p:sp>
    </p:spTree>
    <p:extLst>
      <p:ext uri="{BB962C8B-B14F-4D97-AF65-F5344CB8AC3E}">
        <p14:creationId xmlns:p14="http://schemas.microsoft.com/office/powerpoint/2010/main" val="3114252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Наповни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соромом, і хай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шукають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Ймення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переможний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Ісусе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83:17 </a:t>
            </a:r>
          </a:p>
        </p:txBody>
      </p:sp>
    </p:spTree>
    <p:extLst>
      <p:ext uri="{BB962C8B-B14F-4D97-AF65-F5344CB8AC3E}">
        <p14:creationId xmlns:p14="http://schemas.microsoft.com/office/powerpoint/2010/main" val="3084631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нехай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знають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Ймення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Господь, Сам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Всевишній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цілій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83:19 </a:t>
            </a:r>
          </a:p>
        </p:txBody>
      </p:sp>
    </p:spTree>
    <p:extLst>
      <p:ext uri="{BB962C8B-B14F-4D97-AF65-F5344CB8AC3E}">
        <p14:creationId xmlns:p14="http://schemas.microsoft.com/office/powerpoint/2010/main" val="20547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Боже Авраама, не будь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мовчазним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мовчи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не будь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спокійним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о Боже,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83:2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3762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ось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зашуміли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вороги,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ЧОЛОВІКИ-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ненависники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голови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попідіймали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83:3 </a:t>
            </a:r>
          </a:p>
        </p:txBody>
      </p:sp>
    </p:spTree>
    <p:extLst>
      <p:ext uri="{BB962C8B-B14F-4D97-AF65-F5344CB8AC3E}">
        <p14:creationId xmlns:p14="http://schemas.microsoft.com/office/powerpoint/2010/main" val="246773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ізраїльського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хитрий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задум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видумують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нараджуються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тих, кого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бережеш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83:4 </a:t>
            </a:r>
          </a:p>
        </p:txBody>
      </p:sp>
    </p:spTree>
    <p:extLst>
      <p:ext uri="{BB962C8B-B14F-4D97-AF65-F5344CB8AC3E}">
        <p14:creationId xmlns:p14="http://schemas.microsoft.com/office/powerpoint/2010/main" val="344026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кажуть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Ходіть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-но 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знищимо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з-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між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згадуватись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більш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буде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імення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83:5 </a:t>
            </a:r>
          </a:p>
        </p:txBody>
      </p:sp>
    </p:spTree>
    <p:extLst>
      <p:ext uri="{BB962C8B-B14F-4D97-AF65-F5344CB8AC3E}">
        <p14:creationId xmlns:p14="http://schemas.microsoft.com/office/powerpoint/2010/main" val="256686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однодушно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нарадилися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умови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складають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83:6 </a:t>
            </a:r>
          </a:p>
        </p:txBody>
      </p:sp>
    </p:spTree>
    <p:extLst>
      <p:ext uri="{BB962C8B-B14F-4D97-AF65-F5344CB8AC3E}">
        <p14:creationId xmlns:p14="http://schemas.microsoft.com/office/powerpoint/2010/main" val="1722947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намети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Ємену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ізмаїльтян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Йорданія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агаряни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83:7 </a:t>
            </a:r>
          </a:p>
        </p:txBody>
      </p:sp>
    </p:spTree>
    <p:extLst>
      <p:ext uri="{BB962C8B-B14F-4D97-AF65-F5344CB8AC3E}">
        <p14:creationId xmlns:p14="http://schemas.microsoft.com/office/powerpoint/2010/main" val="193223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Ґевал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Ірак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Кувейт, Палестина з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мешканцями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Лівії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83:8 </a:t>
            </a:r>
          </a:p>
        </p:txBody>
      </p:sp>
    </p:spTree>
    <p:extLst>
      <p:ext uri="{BB962C8B-B14F-4D97-AF65-F5344CB8AC3E}">
        <p14:creationId xmlns:p14="http://schemas.microsoft.com/office/powerpoint/2010/main" val="723607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Іран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поєднався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ними,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синам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Саудівської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Аравії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стали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раменом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83:9 </a:t>
            </a:r>
          </a:p>
        </p:txBody>
      </p:sp>
    </p:spTree>
    <p:extLst>
      <p:ext uri="{BB962C8B-B14F-4D97-AF65-F5344CB8AC3E}">
        <p14:creationId xmlns:p14="http://schemas.microsoft.com/office/powerpoint/2010/main" val="25330047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267</Words>
  <Application>Microsoft Office PowerPoint</Application>
  <PresentationFormat>Екран (4:3)</PresentationFormat>
  <Paragraphs>65</Paragraphs>
  <Slides>13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Georgia</vt:lpstr>
      <vt:lpstr>Verdana</vt:lpstr>
      <vt:lpstr>Тема Office</vt:lpstr>
      <vt:lpstr>ПСАЛОМ 83 </vt:lpstr>
      <vt:lpstr>ПСАЛОМ 83:2 </vt:lpstr>
      <vt:lpstr>ПСАЛОМ 83:3 </vt:lpstr>
      <vt:lpstr>ПСАЛОМ 83:4 </vt:lpstr>
      <vt:lpstr>ПСАЛОМ 83:5 </vt:lpstr>
      <vt:lpstr>ПСАЛОМ 83:6 </vt:lpstr>
      <vt:lpstr>ПСАЛОМ 83:7 </vt:lpstr>
      <vt:lpstr>ПСАЛОМ 83:8 </vt:lpstr>
      <vt:lpstr>ПСАЛОМ 83:9 </vt:lpstr>
      <vt:lpstr>ПСАЛОМ 83:10 </vt:lpstr>
      <vt:lpstr>ПСАЛОМ 83:12 </vt:lpstr>
      <vt:lpstr>ПСАЛОМ 83:17 </vt:lpstr>
      <vt:lpstr>ПСАЛОМ 83:19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 </dc:title>
  <cp:lastModifiedBy>Dubenchuk Ivanka</cp:lastModifiedBy>
  <cp:revision>17</cp:revision>
  <dcterms:modified xsi:type="dcterms:W3CDTF">2021-06-13T21:14:22Z</dcterms:modified>
</cp:coreProperties>
</file>